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14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64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6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07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4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48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34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5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34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2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BF74D-7720-4B68-8924-62F7E4466153}" type="datetimeFigureOut">
              <a:rPr lang="en-GB" smtClean="0"/>
              <a:t>08/01/2018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C00FA-3FE4-45A0-8B2C-26141E90B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84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562" r="5198"/>
          <a:stretch/>
        </p:blipFill>
        <p:spPr>
          <a:xfrm flipH="1">
            <a:off x="-3" y="0"/>
            <a:ext cx="914400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128" y="362137"/>
            <a:ext cx="87477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Tudatában vagy értékességednek?</a:t>
            </a:r>
            <a:endParaRPr lang="en-GB" sz="44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GB" sz="44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hu-HU" sz="4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Tanuld meg olyannak</a:t>
            </a:r>
          </a:p>
          <a:p>
            <a:r>
              <a:rPr lang="hu-HU" sz="4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látni magad, </a:t>
            </a:r>
            <a:endParaRPr lang="en-GB" sz="4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GB" sz="4400" dirty="0"/>
          </a:p>
          <a:p>
            <a:r>
              <a:rPr lang="en-GB" sz="4400" dirty="0"/>
              <a:t>						</a:t>
            </a:r>
            <a:r>
              <a:rPr lang="hu-HU" sz="4400" b="1" dirty="0" smtClean="0">
                <a:latin typeface="Arial Rounded MT Bold" panose="020F0704030504030204" pitchFamily="34" charset="0"/>
              </a:rPr>
              <a:t>amilyennek Isten </a:t>
            </a:r>
            <a:r>
              <a:rPr lang="hu-HU" sz="4400" b="1" dirty="0" smtClean="0">
                <a:latin typeface="Arial Rounded MT Bold" panose="020F0704030504030204" pitchFamily="34" charset="0"/>
              </a:rPr>
              <a:t>lát</a:t>
            </a:r>
            <a:endParaRPr lang="en-GB" sz="36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49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11</Words>
  <Application>Microsoft Office PowerPoint</Application>
  <PresentationFormat>Diavetítés a képernyőre (4:3 oldalarány)</PresentationFormat>
  <Paragraphs>6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Zsuzsanna Kovacs-Biro</dc:creator>
  <cp:lastModifiedBy>Bea</cp:lastModifiedBy>
  <cp:revision>5</cp:revision>
  <dcterms:created xsi:type="dcterms:W3CDTF">2017-04-27T11:09:09Z</dcterms:created>
  <dcterms:modified xsi:type="dcterms:W3CDTF">2018-01-08T21:33:37Z</dcterms:modified>
</cp:coreProperties>
</file>